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8" r:id="rId11"/>
    <p:sldId id="270" r:id="rId12"/>
    <p:sldId id="271" r:id="rId13"/>
    <p:sldId id="272" r:id="rId14"/>
    <p:sldId id="273" r:id="rId15"/>
    <p:sldId id="27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F3C91-5D0B-4D2A-9559-BBF6B4988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1614" y="1728132"/>
            <a:ext cx="9070086" cy="357371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 по профилактике употребления «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(5 - 9 класс)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в новом обличии: «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вред или польза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1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323D1-CE99-463B-85E1-4C4DFE57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10" y="306333"/>
            <a:ext cx="8911687" cy="128089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попытке прекратить употребление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появляется: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C589E-4366-41BE-8C6C-23E61D5F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590" y="1540189"/>
            <a:ext cx="8915400" cy="42251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настроение;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сильный стресс;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 пищеварения;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ночного сна.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E4B803-C759-412B-91CF-29B1C7818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079" y="761448"/>
            <a:ext cx="1983239" cy="28913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543ED7-F5FC-4588-A5A9-820DCFFB62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7305" r="1764" b="1510"/>
          <a:stretch/>
        </p:blipFill>
        <p:spPr bwMode="auto">
          <a:xfrm>
            <a:off x="7871469" y="3432550"/>
            <a:ext cx="2858228" cy="270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95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FDC91-3943-4E2E-9E99-A374940F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7" y="201337"/>
            <a:ext cx="5807154" cy="67950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ситуацию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36475-AC6A-4CA5-87FD-A456D143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960" y="1050491"/>
            <a:ext cx="11034319" cy="5606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вашего одноклассника вечеринка в честь его дня рождения. Кто-то принес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 знаете, что родители ничего не узнают.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подростков уже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пробовали эти препараты, и им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понравилось. Двое еще не употребляли,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один согласился попробовать, а другие отказались».</a:t>
            </a:r>
          </a:p>
          <a:p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C088C-E81B-4146-A3A6-C73FF85468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73" y="2137324"/>
            <a:ext cx="3917659" cy="194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15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720DD6-98D5-48FD-A010-C4037E96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704" y="3207740"/>
            <a:ext cx="2241887" cy="224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06CED-1202-4A10-B844-23A74189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664" y="-5278"/>
            <a:ext cx="8273622" cy="128875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отказа от употребления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вредных веществ: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33AA2-8518-448F-9DB5-EA1BAE44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1140902"/>
            <a:ext cx="11551641" cy="5294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Просто сказать «нет» без объяснения.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Отказаться и объяснить причины: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модно быть здоровым»,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занимаюсь спортом», «Не хочу заболеть»,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собака меня не поймет».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Предложить сделать что-то взамен предлагаемого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лучше куплю себе подарок», «Нет! У меня другие планы». 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Отказаться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хочу, я знаю, чем это закончится»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уйти.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 На все уговоры повторять «нет», «не буду».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 Проигнорировать предложение.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 Постараться объединиться с кем-то, придерживающимся твоего мнения.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избегать опасных ситуаций.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107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159FA-51F5-4857-9C9D-8C5BC133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523" y="178233"/>
            <a:ext cx="8046892" cy="6355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 «Сможешь ли ты устоять?»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6CD4E-DB6E-485C-95E2-28674A38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55" y="642463"/>
            <a:ext cx="11467749" cy="5710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Любишь ли ты смотреть телевизор?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Хотелось ли тебе играть в компьютерные игры больше 3 часов?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Хотелось ли тебе попробовать закурить?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Можешь ли ты весь выходной просидеть перед телевизором?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Пробовал ли ты алкогольные напитки?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Любишь ли ты уроки физкультуры?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Если друзья предложат тебе сбежать с уроков, согласишься ли ты?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Умеешь ли ты не повторять своих ошибок?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Если бы тебе прямо на улице незнакомый предложил коробку конфет, взял бы ты ее?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Друзья зовут тебя гулять, а ты еще не сделал уроки. Сможешь отказаться?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328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429D-BCC3-498B-8A80-0DE3AE08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656" y="0"/>
            <a:ext cx="4691278" cy="60400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16926-D18C-4422-8485-BB529069A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8" y="604007"/>
            <a:ext cx="11403436" cy="600232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«да» не больше 3 раз – вот ваш результат: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умеете управлять своими желаниями, у вас сильная воля и крепкий характер. Вы умеете отказаться от удовольствия, если это может принести вред, помешать ваши планам, вашим отношениям с родителями, учителями.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«да» от 4 до 8 раз – ваш результат похуже.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 всегда удается управлять своими желаниями. Не хватает силы воли. Из-за этого можно попасть в зависимость от вредной привычки. 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«да» от 9 до 10 раз – тут пора задуматься. Вам очень трудно справиться со своими желаниями. Вам нужно оценить свои действия. Вам нужно научиться говорить себе «нет».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990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C1475-664D-44CA-8D39-8200BC9E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860" y="100668"/>
            <a:ext cx="7338359" cy="74662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«Бабочки и огонь»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06431-10F1-4E50-AA0C-DF8C340A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900" y="674176"/>
            <a:ext cx="10444579" cy="5259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бабочки, подлетев к горящей свече, принялись рассуждать о природе огня. Одна, подлетев к пламени, вернулась и сказала: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Огонь светит.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подлетела поближе и опалила крыло. Прилетев обратно, она сказала: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 жжётся!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Третья, подлетев совсем близко, исчезла в огне и не вернулась. Она узнала то, что хотела узнать, но уже не смогла поведать об этом оставшимся».</a:t>
            </a:r>
          </a:p>
        </p:txBody>
      </p:sp>
    </p:spTree>
    <p:extLst>
      <p:ext uri="{BB962C8B-B14F-4D97-AF65-F5344CB8AC3E}">
        <p14:creationId xmlns:p14="http://schemas.microsoft.com/office/powerpoint/2010/main" val="403131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8CC0E-45EA-465A-BC22-45CC4489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D185E-3E0E-4CBE-BBF1-7D9D28C4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33600"/>
            <a:ext cx="100965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НИ У КОГО НИЧЕГО НЕ НУЖНО брать, даже если УГОЩАЮТ сверстники и одноклассники.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A0EAB0-196A-4F76-A7C7-D8104CA1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2" y="1251409"/>
            <a:ext cx="5429094" cy="470694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27C7EE4-65FC-404B-97AA-F5D0D6C14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27" y="1153084"/>
            <a:ext cx="9049105" cy="5390329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выглядит здоровый человек?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 себя чувствует?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он думает?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человек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зарабатывать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денег: здоровый или больной?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02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0D439-7719-439B-BAF4-D93CD819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47" y="438130"/>
            <a:ext cx="7310491" cy="128089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вредная привычка?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F5983-9765-4760-9B4A-9AED9F917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355" y="1603332"/>
            <a:ext cx="7914197" cy="3943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Вредная привычка - это навязчивые действия, которые отрицательно сказываются на поведение, физическом и психическом состоянии человека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0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4B248-82FC-47CC-A1DE-76C19F97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07" y="469127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вредные привычки вы знаете?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113C1-8A2F-4D4B-A6FD-E391BE04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506" y="1109572"/>
            <a:ext cx="9737805" cy="47244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</a:t>
            </a:r>
          </a:p>
          <a:p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Спайсы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Снюсы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Вейпы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Кибераддикция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(социальные сети, виртуальные игры и пр.)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7590C7-3159-4548-B76B-BCBA684C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594" y="1201851"/>
            <a:ext cx="6810406" cy="41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CF796-41B3-4C72-9813-5F215C10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25" y="266700"/>
            <a:ext cx="6463251" cy="125730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это такое?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1C569-0A8D-4E7B-A160-494B8C7A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515" y="1244600"/>
            <a:ext cx="5265253" cy="4988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видов бездымного табака. Он изготавливается из измельчённых табачных листьев, которые пакуют в пакетики.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опасный вид табака, вызывающий сильную зависимость!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BCC12-3E23-4980-8D6F-3BBCB0DE9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2" t="13805" r="14041" b="5370"/>
          <a:stretch/>
        </p:blipFill>
        <p:spPr>
          <a:xfrm>
            <a:off x="7048768" y="1905000"/>
            <a:ext cx="5020090" cy="377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417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F54E6-DA9C-4F58-A43E-E346CC10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79" y="479588"/>
            <a:ext cx="4285838" cy="128089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1DDAA-5E36-4B91-8CCB-AB164CECB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193" y="1417007"/>
            <a:ext cx="3678370" cy="448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обычно входит табак, вода, сода, для усиления вкуса, сахар и соль (как консерванты) и ароматизаторы. 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FC98C-A051-424D-B2DB-58D6A2003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7" r="1425"/>
          <a:stretch/>
        </p:blipFill>
        <p:spPr>
          <a:xfrm>
            <a:off x="5209563" y="227471"/>
            <a:ext cx="6969384" cy="640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45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D81EB-6A28-4454-BE37-2A19D258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303" y="328277"/>
            <a:ext cx="7322862" cy="7574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о жевательном табаке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EB8DF-91D7-4BA9-8D20-E314A176E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695" y="707005"/>
            <a:ext cx="3343305" cy="239692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4771B48-B072-4039-AC16-BABAA5AA4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533" y="1126455"/>
            <a:ext cx="8248359" cy="5999993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Бездымный табак содержит 28 канцерогенов, в том числе никель, радиоактивный </a:t>
            </a:r>
            <a:r>
              <a:rPr lang="ru-RU" sz="1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полониум</a:t>
            </a:r>
            <a:r>
              <a:rPr lang="ru-RU" sz="1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- 210, </a:t>
            </a:r>
            <a:r>
              <a:rPr lang="ru-RU" sz="1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нитрозамины</a:t>
            </a:r>
            <a:r>
              <a:rPr lang="ru-RU" sz="1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порция </a:t>
            </a:r>
            <a:r>
              <a:rPr lang="ru-RU" sz="1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в 5 раз больше никотина, чем сигарета. </a:t>
            </a:r>
          </a:p>
          <a:p>
            <a:r>
              <a:rPr lang="ru-RU" sz="1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установлено, что в </a:t>
            </a:r>
            <a:r>
              <a:rPr lang="ru-RU" sz="1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снюсе</a:t>
            </a:r>
            <a:r>
              <a:rPr lang="ru-RU" sz="1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100 раз больше канцерогенов, чем в беконе.</a:t>
            </a:r>
          </a:p>
          <a:p>
            <a:r>
              <a:rPr lang="ru-RU" sz="1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 из бездымного табака дольше остается в крови, чем никотин из сигарет.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0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3.bp.blogspot.com/_Aykyw7i7lyI/SD69KmzcPiI/AAAAAAAAACw/y4t2mO7imTk/s320/NO_Snus_cigarettes1.jpg"/>
          <p:cNvPicPr/>
          <p:nvPr/>
        </p:nvPicPr>
        <p:blipFill>
          <a:blip r:embed="rId2"/>
          <a:srcRect l="2400" t="5738" r="3200"/>
          <a:stretch>
            <a:fillRect/>
          </a:stretch>
        </p:blipFill>
        <p:spPr bwMode="auto">
          <a:xfrm>
            <a:off x="8185222" y="2376976"/>
            <a:ext cx="3883068" cy="210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24323-3C83-46C6-8589-1E5BBC72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825" y="202587"/>
            <a:ext cx="8911687" cy="119441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употребления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5F996-9891-4099-AA5B-5F2A58B1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216" y="1136604"/>
            <a:ext cx="7803889" cy="539842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бездымного табака – это причина развития рака полости рта, поджелудочной железы, пищевода, лёгких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использование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пародонтозу, разрушению зубов, появлению зловонного запаха изо рта, тахикардии, гипертонии.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1EC8B-7AAC-44EF-8BC5-D47D55DE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38" y="4985"/>
            <a:ext cx="9484454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употребления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подростков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C9E4DB-A3F3-4EFB-894D-950FF5F8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36" y="873384"/>
            <a:ext cx="3781035" cy="212148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DB543EFB-93F1-4176-B41A-434678E5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679" y="1135918"/>
            <a:ext cx="7885653" cy="571709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и остановка роста;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когнитивных процессов (память, внимание ,мышление)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раздражительность и агрессивность;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 развития онкологических заболеваний полости рта, желудка, поджелудочной железы.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11AF8D-5FCF-41DB-A221-032FEACB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332" y="3186099"/>
            <a:ext cx="3148668" cy="263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9032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457</TotalTime>
  <Words>862</Words>
  <Application>Microsoft Office PowerPoint</Application>
  <PresentationFormat>Широкоэкранный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  Внеклассное мероприятие по профилактике употребления «Снюс»  (5 - 9 класс)  Вредные привычки в новом обличии: «снюс» вред или польза</vt:lpstr>
      <vt:lpstr>Презентация PowerPoint</vt:lpstr>
      <vt:lpstr>Что такое вредная привычка?</vt:lpstr>
      <vt:lpstr>Какие вредные привычки вы знаете?</vt:lpstr>
      <vt:lpstr>Снюс. Что это такое?</vt:lpstr>
      <vt:lpstr>Состав</vt:lpstr>
      <vt:lpstr>Факты о жевательном табаке</vt:lpstr>
      <vt:lpstr>Последствия употребления снюс</vt:lpstr>
      <vt:lpstr>Последствия употребления снюса для подростков</vt:lpstr>
      <vt:lpstr>При попытке прекратить употребление снюса появляется: </vt:lpstr>
      <vt:lpstr>Рассмотрим ситуацию</vt:lpstr>
      <vt:lpstr>Способы отказа от употребления снюса и других вредных веществ:</vt:lpstr>
      <vt:lpstr>Тест «Сможешь ли ты устоять?» </vt:lpstr>
      <vt:lpstr>Результаты теста</vt:lpstr>
      <vt:lpstr>Притча «Бабочки и огонь» </vt:lpstr>
      <vt:lpstr>ЗАПОМНИТЕ!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Снюс</dc:title>
  <dc:creator>Наталия Стебенева</dc:creator>
  <cp:lastModifiedBy>Наталия Стебенева</cp:lastModifiedBy>
  <cp:revision>38</cp:revision>
  <dcterms:created xsi:type="dcterms:W3CDTF">2020-01-16T12:16:14Z</dcterms:created>
  <dcterms:modified xsi:type="dcterms:W3CDTF">2020-01-17T12:46:18Z</dcterms:modified>
</cp:coreProperties>
</file>